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90" r:id="rId3"/>
    <p:sldId id="443" r:id="rId4"/>
    <p:sldId id="421" r:id="rId5"/>
    <p:sldId id="420" r:id="rId6"/>
    <p:sldId id="437" r:id="rId7"/>
    <p:sldId id="392" r:id="rId8"/>
    <p:sldId id="422" r:id="rId9"/>
    <p:sldId id="438" r:id="rId10"/>
    <p:sldId id="393" r:id="rId11"/>
    <p:sldId id="439" r:id="rId12"/>
    <p:sldId id="394" r:id="rId13"/>
    <p:sldId id="450" r:id="rId14"/>
    <p:sldId id="395" r:id="rId15"/>
    <p:sldId id="441" r:id="rId16"/>
    <p:sldId id="442" r:id="rId17"/>
    <p:sldId id="424" r:id="rId18"/>
    <p:sldId id="429" r:id="rId19"/>
    <p:sldId id="444" r:id="rId20"/>
    <p:sldId id="431" r:id="rId21"/>
    <p:sldId id="449" r:id="rId22"/>
    <p:sldId id="436" r:id="rId23"/>
    <p:sldId id="447" r:id="rId24"/>
    <p:sldId id="426" r:id="rId25"/>
    <p:sldId id="433" r:id="rId26"/>
    <p:sldId id="401" r:id="rId27"/>
    <p:sldId id="445" r:id="rId28"/>
    <p:sldId id="402" r:id="rId29"/>
    <p:sldId id="446" r:id="rId30"/>
    <p:sldId id="403" r:id="rId31"/>
    <p:sldId id="338" r:id="rId3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8" autoAdjust="0"/>
    <p:restoredTop sz="84453"/>
  </p:normalViewPr>
  <p:slideViewPr>
    <p:cSldViewPr snapToGrid="0" snapToObjects="1" showGuides="1">
      <p:cViewPr varScale="1">
        <p:scale>
          <a:sx n="114" d="100"/>
          <a:sy n="114" d="100"/>
        </p:scale>
        <p:origin x="168" y="4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9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2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1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58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19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3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64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7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3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3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6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meetups" TargetMode="External"/><Relationship Id="rId4" Type="http://schemas.openxmlformats.org/officeDocument/2006/relationships/hyperlink" Target="http://www.h2o.ai/career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spatial.ly/2012/02/great-maps-ggplot2/" TargetMode="External"/><Relationship Id="rId5" Type="http://schemas.openxmlformats.org/officeDocument/2006/relationships/hyperlink" Target="https://www.facebook.com/notes/facebook-engineering/visualizing-friendships/469716398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err="1" smtClean="0"/>
              <a:t>Kaggle</a:t>
            </a:r>
            <a:r>
              <a:rPr lang="en-US" b="0" dirty="0" smtClean="0"/>
              <a:t> Competitions, New Friends, New Skills and New Opportunities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matlabulus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the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MOOC</a:t>
            </a:r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Andrew Ng (Coursera)</a:t>
            </a:r>
          </a:p>
          <a:p>
            <a:pPr lvl="1"/>
            <a:r>
              <a:rPr lang="en-US" dirty="0" smtClean="0"/>
              <a:t>Data Analysis</a:t>
            </a:r>
          </a:p>
          <a:p>
            <a:pPr lvl="2"/>
            <a:r>
              <a:rPr lang="en-US" dirty="0"/>
              <a:t>J</a:t>
            </a:r>
            <a:r>
              <a:rPr lang="en-US" dirty="0" smtClean="0"/>
              <a:t>eff Leek (Coursera)</a:t>
            </a:r>
          </a:p>
          <a:p>
            <a:pPr lvl="2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Intro to Programming</a:t>
            </a:r>
          </a:p>
          <a:p>
            <a:pPr lvl="2"/>
            <a:r>
              <a:rPr lang="en-US" dirty="0" smtClean="0"/>
              <a:t>Dave Evans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Things I also picked up:</a:t>
            </a:r>
          </a:p>
          <a:p>
            <a:pPr lvl="1"/>
            <a:r>
              <a:rPr lang="en-US" dirty="0" smtClean="0"/>
              <a:t>Linux (Ubuntu)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HTML / CSS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other </a:t>
            </a:r>
            <a:r>
              <a:rPr lang="en-US" dirty="0" err="1" smtClean="0"/>
              <a:t>Kagglers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Continuous learning</a:t>
            </a:r>
          </a:p>
          <a:p>
            <a:pPr lvl="1"/>
            <a:r>
              <a:rPr lang="en-US" dirty="0" err="1" smtClean="0"/>
              <a:t>Kaggle’s</a:t>
            </a:r>
            <a:r>
              <a:rPr lang="en-US" dirty="0" smtClean="0"/>
              <a:t> forums and blogs.</a:t>
            </a:r>
          </a:p>
          <a:p>
            <a:pPr lvl="1"/>
            <a:r>
              <a:rPr lang="en-US" dirty="0" smtClean="0"/>
              <a:t>New tools and tricks.</a:t>
            </a:r>
          </a:p>
          <a:p>
            <a:pPr lvl="1"/>
            <a:r>
              <a:rPr lang="en-US" dirty="0" smtClean="0"/>
              <a:t>Many things you cannot learn from school.</a:t>
            </a:r>
          </a:p>
          <a:p>
            <a:pPr lvl="1"/>
            <a:r>
              <a:rPr lang="en-US" dirty="0" smtClean="0"/>
              <a:t>I am standing on the shoulders of many </a:t>
            </a:r>
            <a:r>
              <a:rPr lang="en-US" dirty="0" err="1" smtClean="0"/>
              <a:t>Kagglers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95023"/>
            <a:ext cx="4038600" cy="11218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2780072"/>
            <a:ext cx="1092200" cy="1358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1 – Crime Data </a:t>
            </a:r>
            <a:r>
              <a:rPr lang="en-US" dirty="0" err="1" smtClean="0"/>
              <a:t>Viz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1417"/>
            <a:ext cx="4038600" cy="323154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329"/>
            <a:ext cx="4038600" cy="1903675"/>
          </a:xfrm>
        </p:spPr>
      </p:pic>
      <p:sp>
        <p:nvSpPr>
          <p:cNvPr id="13" name="TextBox 12"/>
          <p:cNvSpPr txBox="1"/>
          <p:nvPr/>
        </p:nvSpPr>
        <p:spPr>
          <a:xfrm>
            <a:off x="5022658" y="3809497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::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runGitHub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rApps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", 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woobe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subdir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crimemap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Side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Colour</a:t>
            </a:r>
            <a:r>
              <a:rPr lang="en-US" dirty="0" smtClean="0"/>
              <a:t> Palette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 </a:t>
            </a:r>
            <a:r>
              <a:rPr lang="en-US" dirty="0" err="1" smtClean="0"/>
              <a:t>woobe</a:t>
            </a:r>
            <a:r>
              <a:rPr lang="en-US" dirty="0" smtClean="0"/>
              <a:t>/</a:t>
            </a:r>
            <a:r>
              <a:rPr lang="en-US" dirty="0" err="1" smtClean="0"/>
              <a:t>rPlotter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World Cup 2014 Correct Score Prediction</a:t>
            </a:r>
          </a:p>
          <a:p>
            <a:pPr lvl="1"/>
            <a:r>
              <a:rPr lang="en-US" dirty="0" smtClean="0"/>
              <a:t>ML vs. my friends</a:t>
            </a:r>
          </a:p>
          <a:p>
            <a:pPr lvl="1"/>
            <a:r>
              <a:rPr lang="en-US" dirty="0" smtClean="0"/>
              <a:t>10 out of 64 (15.6%)</a:t>
            </a:r>
          </a:p>
          <a:p>
            <a:pPr lvl="1"/>
            <a:r>
              <a:rPr lang="en-US" dirty="0" smtClean="0"/>
              <a:t>Friends avg. = 4 (6.3%)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 </a:t>
            </a:r>
            <a:r>
              <a:rPr lang="en-US" dirty="0" err="1" smtClean="0"/>
              <a:t>woobe</a:t>
            </a:r>
            <a:r>
              <a:rPr lang="en-US" dirty="0" smtClean="0"/>
              <a:t>/wc2014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37" y="1628077"/>
            <a:ext cx="1660426" cy="2075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9" y="176584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Up Myself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Kaggle</a:t>
            </a:r>
            <a:r>
              <a:rPr lang="en-US" dirty="0" smtClean="0"/>
              <a:t>/MOOC</a:t>
            </a:r>
          </a:p>
          <a:p>
            <a:pPr lvl="1"/>
            <a:r>
              <a:rPr lang="en-US" dirty="0" smtClean="0"/>
              <a:t>I was drawing a circle around myself.</a:t>
            </a:r>
          </a:p>
          <a:p>
            <a:pPr lvl="1"/>
            <a:r>
              <a:rPr lang="en-US" dirty="0" smtClean="0"/>
              <a:t>Fear of change.</a:t>
            </a:r>
          </a:p>
          <a:p>
            <a:pPr lvl="1"/>
            <a:r>
              <a:rPr lang="en-US" dirty="0" smtClean="0"/>
              <a:t>Domain-specific problem solving.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 err="1" smtClean="0"/>
              <a:t>Kaggle</a:t>
            </a:r>
            <a:r>
              <a:rPr lang="en-US" dirty="0" smtClean="0"/>
              <a:t>/MOOC</a:t>
            </a:r>
          </a:p>
          <a:p>
            <a:pPr lvl="1"/>
            <a:r>
              <a:rPr lang="en-US" dirty="0" smtClean="0"/>
              <a:t>Data-driven approach.</a:t>
            </a:r>
          </a:p>
          <a:p>
            <a:pPr lvl="1"/>
            <a:r>
              <a:rPr lang="en-US" dirty="0" smtClean="0"/>
              <a:t>Not a subject matter expert? No worries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Free to try new tools, to learn and to create.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LondonR</a:t>
            </a:r>
            <a:endParaRPr lang="en-US" dirty="0" smtClean="0"/>
          </a:p>
          <a:p>
            <a:pPr lvl="1"/>
            <a:r>
              <a:rPr lang="en-US" dirty="0" smtClean="0"/>
              <a:t>First presentation outside water industry / academia.</a:t>
            </a:r>
          </a:p>
          <a:p>
            <a:pPr lvl="1"/>
            <a:r>
              <a:rPr lang="en-US" dirty="0" smtClean="0"/>
              <a:t>Very positive feedback.</a:t>
            </a:r>
          </a:p>
          <a:p>
            <a:pPr lvl="1"/>
            <a:r>
              <a:rPr lang="en-US" dirty="0" smtClean="0"/>
              <a:t>Led to other projects.</a:t>
            </a:r>
          </a:p>
          <a:p>
            <a:pPr lvl="1"/>
            <a:r>
              <a:rPr lang="en-US" dirty="0" err="1" smtClean="0"/>
              <a:t>bit.ly</a:t>
            </a:r>
            <a:r>
              <a:rPr lang="en-US" dirty="0" smtClean="0"/>
              <a:t> /</a:t>
            </a:r>
            <a:r>
              <a:rPr lang="en-US" dirty="0" err="1" smtClean="0"/>
              <a:t>londonr_crimemap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50987"/>
            <a:ext cx="4038600" cy="2692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useR</a:t>
            </a:r>
            <a:r>
              <a:rPr lang="en-US" dirty="0" smtClean="0"/>
              <a:t>! 2014 (UCLA)</a:t>
            </a:r>
          </a:p>
          <a:p>
            <a:pPr lvl="1"/>
            <a:r>
              <a:rPr lang="en-US" dirty="0" smtClean="0"/>
              <a:t>Presented a poster.</a:t>
            </a:r>
          </a:p>
          <a:p>
            <a:pPr lvl="1"/>
            <a:r>
              <a:rPr lang="en-US" dirty="0" smtClean="0"/>
              <a:t>Met new friends.</a:t>
            </a:r>
          </a:p>
          <a:p>
            <a:pPr lvl="1"/>
            <a:r>
              <a:rPr lang="en-US" dirty="0" smtClean="0"/>
              <a:t>Life-changing event.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 </a:t>
            </a:r>
            <a:r>
              <a:rPr lang="en-US" dirty="0" err="1" smtClean="0"/>
              <a:t>woobe</a:t>
            </a:r>
            <a:r>
              <a:rPr lang="en-US" dirty="0" smtClean="0"/>
              <a:t>/useR_2014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74945"/>
            <a:ext cx="4038600" cy="28444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Friends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818609"/>
            <a:ext cx="2520000" cy="189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8609"/>
            <a:ext cx="2520000" cy="189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7400"/>
            <a:ext cx="2520000" cy="189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814735"/>
            <a:ext cx="2520000" cy="189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796139"/>
            <a:ext cx="2520000" cy="189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2828229"/>
            <a:ext cx="2520000" cy="19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blog post about H2O</a:t>
            </a:r>
          </a:p>
          <a:p>
            <a:pPr lvl="1"/>
            <a:r>
              <a:rPr lang="en-US" dirty="0" smtClean="0"/>
              <a:t>Things to try after </a:t>
            </a:r>
            <a:r>
              <a:rPr lang="en-US" dirty="0" err="1" smtClean="0"/>
              <a:t>useR</a:t>
            </a:r>
            <a:r>
              <a:rPr lang="en-US" dirty="0" smtClean="0"/>
              <a:t>! – Part1: Deep Learning with H2O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2368"/>
            <a:ext cx="4038600" cy="32496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Blog post about Domino and H2O</a:t>
            </a:r>
          </a:p>
          <a:p>
            <a:pPr lvl="1"/>
            <a:r>
              <a:rPr lang="en-US" dirty="0" smtClean="0"/>
              <a:t>I did it for fun. I did not have any expectation.</a:t>
            </a:r>
          </a:p>
          <a:p>
            <a:pPr lvl="1"/>
            <a:r>
              <a:rPr lang="en-US" dirty="0" smtClean="0"/>
              <a:t>It helped attract customers to both Domino and H2O.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36" y="1200150"/>
            <a:ext cx="314192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err="1" smtClean="0"/>
              <a:t>EngD</a:t>
            </a:r>
            <a:r>
              <a:rPr lang="en-US" dirty="0" smtClean="0"/>
              <a:t>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Domino and H2O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8599"/>
            <a:ext cx="5400000" cy="4055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36468" r="49924" b="49077"/>
          <a:stretch/>
        </p:blipFill>
        <p:spPr>
          <a:xfrm>
            <a:off x="6633520" y="2876076"/>
            <a:ext cx="1440000" cy="1756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0" t="7482" r="40907" b="77914"/>
          <a:stretch/>
        </p:blipFill>
        <p:spPr>
          <a:xfrm>
            <a:off x="6553200" y="788436"/>
            <a:ext cx="1600640" cy="1756800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633520" y="2108200"/>
            <a:ext cx="720000" cy="228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7366220" y="3390900"/>
            <a:ext cx="622080" cy="35071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3378200" y="1663700"/>
            <a:ext cx="3255320" cy="55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 flipV="1">
            <a:off x="3149600" y="2545236"/>
            <a:ext cx="4216620" cy="102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Data Scientist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677"/>
            <a:ext cx="4038600" cy="171734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0664"/>
            <a:ext cx="4038600" cy="251304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</a:t>
            </a:r>
            <a:r>
              <a:rPr lang="en-US" dirty="0" err="1"/>
              <a:t>Kagglers</a:t>
            </a:r>
            <a:r>
              <a:rPr lang="en-US" dirty="0"/>
              <a:t> 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London </a:t>
            </a:r>
            <a:r>
              <a:rPr lang="en-US" dirty="0" err="1" smtClean="0"/>
              <a:t>Kaggle</a:t>
            </a:r>
            <a:r>
              <a:rPr lang="en-US" dirty="0" smtClean="0"/>
              <a:t> Meetup</a:t>
            </a:r>
          </a:p>
          <a:p>
            <a:pPr lvl="1"/>
            <a:r>
              <a:rPr lang="en-US" dirty="0" smtClean="0"/>
              <a:t>Sep 2015</a:t>
            </a:r>
          </a:p>
          <a:p>
            <a:pPr lvl="1"/>
            <a:r>
              <a:rPr lang="en-US" dirty="0" smtClean="0"/>
              <a:t>I met my future </a:t>
            </a:r>
            <a:r>
              <a:rPr lang="en-US" dirty="0" err="1" smtClean="0"/>
              <a:t>Kaggle</a:t>
            </a:r>
            <a:r>
              <a:rPr lang="en-US" dirty="0" smtClean="0"/>
              <a:t> buddy </a:t>
            </a:r>
            <a:r>
              <a:rPr lang="en-US" dirty="0" err="1" smtClean="0"/>
              <a:t>Mickael</a:t>
            </a:r>
            <a:r>
              <a:rPr lang="en-US" dirty="0" smtClean="0"/>
              <a:t> </a:t>
            </a:r>
            <a:r>
              <a:rPr lang="en-US" dirty="0"/>
              <a:t>Le </a:t>
            </a:r>
            <a:r>
              <a:rPr lang="en-US" dirty="0" smtClean="0"/>
              <a:t>Gal</a:t>
            </a:r>
          </a:p>
          <a:p>
            <a:pPr lvl="1"/>
            <a:r>
              <a:rPr lang="en-US" dirty="0" smtClean="0"/>
              <a:t>He is a product data scientist at </a:t>
            </a:r>
            <a:r>
              <a:rPr lang="en-US" dirty="0" err="1" smtClean="0"/>
              <a:t>Tictrac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</a:t>
            </a:r>
            <a:r>
              <a:rPr lang="en-US" dirty="0" err="1" smtClean="0"/>
              <a:t>Kagglers</a:t>
            </a:r>
            <a:r>
              <a:rPr lang="en-US" dirty="0" smtClean="0"/>
              <a:t> Assemble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35258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Rossmann</a:t>
            </a:r>
            <a:r>
              <a:rPr lang="en-US" dirty="0" smtClean="0"/>
              <a:t> Store Sales</a:t>
            </a:r>
          </a:p>
          <a:p>
            <a:pPr lvl="1"/>
            <a:r>
              <a:rPr lang="en-US" dirty="0" smtClean="0"/>
              <a:t>We got stuck at top 10% for a long period.</a:t>
            </a:r>
          </a:p>
          <a:p>
            <a:pPr lvl="1"/>
            <a:r>
              <a:rPr lang="en-US" dirty="0" err="1" smtClean="0"/>
              <a:t>Mickael</a:t>
            </a:r>
            <a:r>
              <a:rPr lang="en-US" dirty="0" smtClean="0"/>
              <a:t> had a breakthrough in feature engineering with 48 hours to go.</a:t>
            </a:r>
          </a:p>
          <a:p>
            <a:pPr lvl="1"/>
            <a:r>
              <a:rPr lang="en-US" dirty="0" smtClean="0"/>
              <a:t>I re-trained all models and completed model stacking just a few hours before the deadline (thanks to Domino Data Lab).</a:t>
            </a:r>
          </a:p>
          <a:p>
            <a:pPr lvl="1"/>
            <a:r>
              <a:rPr lang="en-US" dirty="0" smtClean="0"/>
              <a:t>Top 2% finish (our best result so far).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98887"/>
            <a:ext cx="1231900" cy="1397000"/>
          </a:xfrm>
        </p:spPr>
      </p:pic>
    </p:spTree>
    <p:extLst>
      <p:ext uri="{BB962C8B-B14F-4D97-AF65-F5344CB8AC3E}">
        <p14:creationId xmlns:p14="http://schemas.microsoft.com/office/powerpoint/2010/main" val="20013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Fear of change</a:t>
            </a:r>
          </a:p>
          <a:p>
            <a:r>
              <a:rPr lang="en-US" dirty="0" smtClean="0"/>
              <a:t>Domain free</a:t>
            </a:r>
          </a:p>
          <a:p>
            <a:r>
              <a:rPr lang="en-US" dirty="0" smtClean="0"/>
              <a:t>prep for real life challenge</a:t>
            </a:r>
          </a:p>
          <a:p>
            <a:r>
              <a:rPr lang="en-US" dirty="0" smtClean="0"/>
              <a:t>New skills</a:t>
            </a:r>
          </a:p>
          <a:p>
            <a:r>
              <a:rPr lang="en-US" dirty="0" smtClean="0"/>
              <a:t>New friends</a:t>
            </a:r>
          </a:p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outsider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7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Report</a:t>
            </a:r>
          </a:p>
          <a:p>
            <a:r>
              <a:rPr lang="en-US" dirty="0" smtClean="0"/>
              <a:t>Tech for people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Strata Hadoop London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Wednesday 1 June</a:t>
            </a:r>
          </a:p>
          <a:p>
            <a:r>
              <a:rPr lang="en-US" dirty="0" smtClean="0"/>
              <a:t>7pm</a:t>
            </a:r>
          </a:p>
          <a:p>
            <a:r>
              <a:rPr lang="en-US" dirty="0" err="1" smtClean="0"/>
              <a:t>LondonR</a:t>
            </a:r>
            <a:endParaRPr lang="en-US" dirty="0" smtClean="0"/>
          </a:p>
          <a:p>
            <a:r>
              <a:rPr lang="en-US" dirty="0" smtClean="0"/>
              <a:t>Free event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Thursday 2 June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London </a:t>
            </a:r>
            <a:r>
              <a:rPr lang="en-US" dirty="0" err="1" smtClean="0"/>
              <a:t>Kaggle</a:t>
            </a:r>
            <a:r>
              <a:rPr lang="en-US" dirty="0" smtClean="0"/>
              <a:t> Meetup </a:t>
            </a:r>
            <a:r>
              <a:rPr lang="en-US" dirty="0" err="1" smtClean="0"/>
              <a:t>Organisers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</a:p>
          <a:p>
            <a:pPr lvl="1"/>
            <a:r>
              <a:rPr lang="en-US" dirty="0" smtClean="0"/>
              <a:t>Why the career change?</a:t>
            </a:r>
          </a:p>
          <a:p>
            <a:pPr lvl="1"/>
            <a:r>
              <a:rPr lang="en-US" dirty="0" smtClean="0"/>
              <a:t>Things I learned from </a:t>
            </a:r>
            <a:r>
              <a:rPr lang="en-US" dirty="0" err="1" smtClean="0"/>
              <a:t>Kaggle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Slides + code </a:t>
            </a:r>
            <a:r>
              <a:rPr lang="en-US" dirty="0"/>
              <a:t>– </a:t>
            </a:r>
            <a:r>
              <a:rPr lang="en-US" dirty="0" smtClean="0">
                <a:hlinkClick r:id="rId3"/>
              </a:rPr>
              <a:t>github.com/h2oai/h2o-meetups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are hiring – </a:t>
            </a:r>
            <a:r>
              <a:rPr lang="en-US" dirty="0">
                <a:hlinkClick r:id="rId4"/>
              </a:rPr>
              <a:t>www.h2o.ai/careers/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MOOC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first Massive Open Online Courses.</a:t>
            </a:r>
          </a:p>
          <a:p>
            <a:pPr lvl="1"/>
            <a:r>
              <a:rPr lang="en-US" dirty="0" smtClean="0"/>
              <a:t>Met some new friends.</a:t>
            </a:r>
          </a:p>
          <a:p>
            <a:pPr lvl="1"/>
            <a:r>
              <a:rPr lang="en-US" dirty="0" smtClean="0"/>
              <a:t>Decided to collaborate for fun.</a:t>
            </a:r>
          </a:p>
          <a:p>
            <a:pPr lvl="1"/>
            <a:r>
              <a:rPr lang="en-US" dirty="0" smtClean="0"/>
              <a:t>“How about </a:t>
            </a:r>
            <a:r>
              <a:rPr lang="en-US" dirty="0" err="1" smtClean="0"/>
              <a:t>Kaggle</a:t>
            </a:r>
            <a:r>
              <a:rPr lang="en-US" dirty="0" smtClean="0"/>
              <a:t>?”</a:t>
            </a:r>
          </a:p>
          <a:p>
            <a:pPr lvl="1"/>
            <a:r>
              <a:rPr lang="en-US" dirty="0" smtClean="0"/>
              <a:t>“What is </a:t>
            </a:r>
            <a:r>
              <a:rPr lang="en-US" dirty="0" err="1" smtClean="0"/>
              <a:t>Kaggle</a:t>
            </a:r>
            <a:r>
              <a:rPr lang="en-US" dirty="0"/>
              <a:t>?”</a:t>
            </a:r>
          </a:p>
          <a:p>
            <a:pPr lvl="1"/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Kaggle</a:t>
            </a:r>
            <a:r>
              <a:rPr lang="en-US" dirty="0" smtClean="0"/>
              <a:t>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time in my life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Support Vector Machine</a:t>
            </a:r>
          </a:p>
          <a:p>
            <a:pPr lvl="2"/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Train, Validate &amp; Predict.</a:t>
            </a:r>
          </a:p>
          <a:p>
            <a:pPr lvl="1"/>
            <a:r>
              <a:rPr lang="en-US" dirty="0" smtClean="0"/>
              <a:t>“Is it black magic?”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30" y="1200150"/>
            <a:ext cx="2698140" cy="3394075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Kaggle</a:t>
            </a:r>
            <a:r>
              <a:rPr lang="en-US" dirty="0" smtClean="0"/>
              <a:t>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“Hey Joe, you are a nice guy but we can’t work together.”</a:t>
            </a:r>
          </a:p>
          <a:p>
            <a:pPr lvl="1"/>
            <a:r>
              <a:rPr lang="en-US" dirty="0" smtClean="0"/>
              <a:t>“You love MATLAB so much. You even call yourself @</a:t>
            </a:r>
            <a:r>
              <a:rPr lang="en-US" dirty="0" err="1" smtClean="0"/>
              <a:t>matlabulous</a:t>
            </a:r>
            <a:r>
              <a:rPr lang="en-US" dirty="0" smtClean="0"/>
              <a:t> on twitter!”</a:t>
            </a:r>
          </a:p>
          <a:p>
            <a:pPr lvl="1"/>
            <a:r>
              <a:rPr lang="en-US" dirty="0" smtClean="0"/>
              <a:t>“We prefer R/Python.”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 kept using MATLAB</a:t>
            </a:r>
          </a:p>
          <a:p>
            <a:pPr lvl="1"/>
            <a:r>
              <a:rPr lang="en-US" dirty="0" smtClean="0"/>
              <a:t>Lone wolf</a:t>
            </a:r>
            <a:endParaRPr lang="en-US" dirty="0"/>
          </a:p>
          <a:p>
            <a:pPr lvl="1"/>
            <a:r>
              <a:rPr lang="en-US" dirty="0" smtClean="0"/>
              <a:t>No collaboration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25" y="3175536"/>
            <a:ext cx="1079500" cy="1333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Obvious skills gap:</a:t>
            </a:r>
            <a:endParaRPr lang="is-IS" dirty="0"/>
          </a:p>
          <a:p>
            <a:pPr lvl="1"/>
            <a:r>
              <a:rPr lang="is-IS" dirty="0" smtClean="0"/>
              <a:t>Open-source Programming langauges</a:t>
            </a:r>
          </a:p>
          <a:p>
            <a:pPr lvl="1"/>
            <a:r>
              <a:rPr lang="is-IS" dirty="0"/>
              <a:t>Machine learning </a:t>
            </a:r>
            <a:r>
              <a:rPr lang="is-IS" dirty="0" smtClean="0"/>
              <a:t>techniques</a:t>
            </a:r>
          </a:p>
          <a:p>
            <a:pPr lvl="1"/>
            <a:r>
              <a:rPr lang="is-IS" dirty="0" smtClean="0"/>
              <a:t>Collaboration</a:t>
            </a:r>
            <a:endParaRPr lang="is-I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Kind of related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pPr lvl="1"/>
            <a:r>
              <a:rPr lang="en-US" dirty="0" smtClean="0"/>
              <a:t>Handling large datasets</a:t>
            </a:r>
          </a:p>
          <a:p>
            <a:pPr lvl="1"/>
            <a:r>
              <a:rPr lang="en-US" dirty="0" smtClean="0"/>
              <a:t>Explaining results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1"/>
            <a:ext cx="8229600" cy="87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competition was a good wake up call.</a:t>
            </a:r>
            <a:endParaRPr lang="is-I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MATLAB to R/Python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5483051"/>
              </p:ext>
            </p:extLst>
          </p:nvPr>
        </p:nvGraphicFramePr>
        <p:xfrm>
          <a:off x="457200" y="1200150"/>
          <a:ext cx="8229600" cy="331216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MATLAB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Python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Neural</a:t>
                      </a:r>
                      <a:r>
                        <a:rPr lang="en-US" b="0" baseline="0" dirty="0" smtClean="0"/>
                        <a:t> Networks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Random Forest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Other Machine</a:t>
                      </a:r>
                      <a:r>
                        <a:rPr lang="en-US" b="0" baseline="0" dirty="0" smtClean="0"/>
                        <a:t> Learning Libraries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Toolboxes</a:t>
                      </a:r>
                      <a:r>
                        <a:rPr lang="en-US" baseline="0" dirty="0" smtClean="0"/>
                        <a:t> (commercial + open source)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Scikit</a:t>
                      </a:r>
                      <a:r>
                        <a:rPr lang="en-US" dirty="0" smtClean="0"/>
                        <a:t>-learn</a:t>
                      </a:r>
                      <a:r>
                        <a:rPr lang="en-US" baseline="0" dirty="0" smtClean="0"/>
                        <a:t> and many 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CRAN, GitHub</a:t>
                      </a:r>
                    </a:p>
                    <a:p>
                      <a:pPr algn="ctr"/>
                      <a:r>
                        <a:rPr lang="en-US" dirty="0" smtClean="0"/>
                        <a:t>(A LOT!)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Data </a:t>
                      </a:r>
                      <a:r>
                        <a:rPr lang="en-US" b="0" dirty="0" err="1" smtClean="0"/>
                        <a:t>Visualisation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 wasn’t good at it anyway 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Matplotlib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ggplot2</a:t>
                      </a:r>
                      <a:r>
                        <a:rPr lang="en-US" baseline="0" dirty="0" smtClean="0"/>
                        <a:t> (WOW!)</a:t>
                      </a:r>
                    </a:p>
                    <a:p>
                      <a:pPr algn="ctr"/>
                      <a:r>
                        <a:rPr lang="en-US" baseline="0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do with R?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529"/>
            <a:ext cx="4038600" cy="266931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0062"/>
            <a:ext cx="4038600" cy="2014251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8125" y="4310949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James Cheshire, UCL</a:t>
            </a:r>
          </a:p>
          <a:p>
            <a:pPr algn="ctr"/>
            <a:r>
              <a:rPr lang="en-US" dirty="0" smtClean="0">
                <a:hlinkClick r:id="rId4"/>
              </a:rPr>
              <a:t>Link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94316" y="4310949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Paul Butler, Facebook</a:t>
            </a:r>
          </a:p>
          <a:p>
            <a:pPr algn="ctr"/>
            <a:r>
              <a:rPr lang="en-US" dirty="0" smtClean="0">
                <a:hlinkClick r:id="rId5"/>
              </a:rPr>
              <a:t>Link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7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6539</TotalTime>
  <Words>795</Words>
  <Application>Microsoft Macintosh PowerPoint</Application>
  <PresentationFormat>On-screen Show (16:9)</PresentationFormat>
  <Paragraphs>251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Courier New</vt:lpstr>
      <vt:lpstr>Times New Roman</vt:lpstr>
      <vt:lpstr>Wingdings</vt:lpstr>
      <vt:lpstr>Arial</vt:lpstr>
      <vt:lpstr>Custom Design</vt:lpstr>
      <vt:lpstr>Kaggle Competitions, New Friends, New Skills and New Opportunities</vt:lpstr>
      <vt:lpstr>About Me</vt:lpstr>
      <vt:lpstr>About This Talk</vt:lpstr>
      <vt:lpstr>First MOOC Experience</vt:lpstr>
      <vt:lpstr>First Kaggle Experience</vt:lpstr>
      <vt:lpstr>First Kaggle Experience</vt:lpstr>
      <vt:lpstr>Identifying Skills Gap</vt:lpstr>
      <vt:lpstr>From MATLAB to R/Python</vt:lpstr>
      <vt:lpstr>What can people do with R?</vt:lpstr>
      <vt:lpstr>Filling the Skills Gap</vt:lpstr>
      <vt:lpstr>Learning from other Kagglers</vt:lpstr>
      <vt:lpstr>Side Project 1 – Crime Data Viz</vt:lpstr>
      <vt:lpstr>Other Side Projects</vt:lpstr>
      <vt:lpstr>Open Up Myself</vt:lpstr>
      <vt:lpstr>New Opportunities</vt:lpstr>
      <vt:lpstr>New Opportunities</vt:lpstr>
      <vt:lpstr>New Friends</vt:lpstr>
      <vt:lpstr>More Opportunities</vt:lpstr>
      <vt:lpstr>More Opportunities</vt:lpstr>
      <vt:lpstr>About Domino and H2O</vt:lpstr>
      <vt:lpstr>Becoming a Data Scientist</vt:lpstr>
      <vt:lpstr>London Kagglers Assemble</vt:lpstr>
      <vt:lpstr>London Kagglers Assemble</vt:lpstr>
      <vt:lpstr>Summary of Benefits</vt:lpstr>
      <vt:lpstr>Other Benefits</vt:lpstr>
      <vt:lpstr>Conclusions</vt:lpstr>
      <vt:lpstr>Strata Hadoop London</vt:lpstr>
      <vt:lpstr>Acknowledgments</vt:lpstr>
      <vt:lpstr>Big Thank You</vt:lpstr>
      <vt:lpstr>Any Questions?</vt:lpstr>
      <vt:lpstr>THANK YOU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349</cp:revision>
  <cp:lastPrinted>2016-01-16T20:46:46Z</cp:lastPrinted>
  <dcterms:created xsi:type="dcterms:W3CDTF">2015-09-15T15:26:47Z</dcterms:created>
  <dcterms:modified xsi:type="dcterms:W3CDTF">2016-05-17T14:04:13Z</dcterms:modified>
</cp:coreProperties>
</file>